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56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4789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0556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97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771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556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72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163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396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046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2891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11B92-6FC4-42F1-B003-16C7BFE2145E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BAE1E-96D1-4386-B08D-C21486EF8DC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0204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ny024@ha.org.h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769394"/>
              </p:ext>
            </p:extLst>
          </p:nvPr>
        </p:nvGraphicFramePr>
        <p:xfrm>
          <a:off x="827584" y="1600200"/>
          <a:ext cx="7488832" cy="4637113"/>
        </p:xfrm>
        <a:graphic>
          <a:graphicData uri="http://schemas.openxmlformats.org/drawingml/2006/table">
            <a:tbl>
              <a:tblPr/>
              <a:tblGrid>
                <a:gridCol w="1800200"/>
                <a:gridCol w="5688632"/>
              </a:tblGrid>
              <a:tr h="441630">
                <a:tc>
                  <a:txBody>
                    <a:bodyPr/>
                    <a:lstStyle/>
                    <a:p>
                      <a:r>
                        <a:rPr lang="en-US" sz="1400" b="1" dirty="0"/>
                        <a:t>Seminar Topic:</a:t>
                      </a:r>
                      <a:endParaRPr 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Ethical and Legal Issues of Genetic Testing: Sharing the Singapore Experience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630">
                <a:tc>
                  <a:txBody>
                    <a:bodyPr/>
                    <a:lstStyle/>
                    <a:p>
                      <a:r>
                        <a:rPr lang="en-US" sz="1400" b="1"/>
                        <a:t>Date and time:</a:t>
                      </a:r>
                      <a:endParaRPr lang="en-US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5:30pm, 24 April 2015 (Friday)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630">
                <a:tc>
                  <a:txBody>
                    <a:bodyPr/>
                    <a:lstStyle/>
                    <a:p>
                      <a:r>
                        <a:rPr lang="en-US" sz="1400" b="1"/>
                        <a:t>Venue:</a:t>
                      </a:r>
                      <a:endParaRPr lang="en-US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Seminar Room, G/F, Centre for Health Protection, 147C Argyle Street, Kowloon (map attached)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3259">
                <a:tc>
                  <a:txBody>
                    <a:bodyPr/>
                    <a:lstStyle/>
                    <a:p>
                      <a:r>
                        <a:rPr lang="en-US" sz="1400" b="1" dirty="0"/>
                        <a:t>Speaker:</a:t>
                      </a:r>
                      <a:endParaRPr 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Mr. Terry KAAN</a:t>
                      </a:r>
                    </a:p>
                    <a:p>
                      <a:r>
                        <a:rPr lang="en-US" sz="1400" i="1"/>
                        <a:t>Associate Professor, Faculty of Law, &amp; Co-Director, The Centre for Medical Ethics and Law, </a:t>
                      </a:r>
                      <a:endParaRPr lang="en-US" sz="1400"/>
                    </a:p>
                    <a:p>
                      <a:r>
                        <a:rPr lang="en-US" sz="1400" i="1"/>
                        <a:t>The University of Hong Kong</a:t>
                      </a:r>
                      <a:endParaRPr lang="en-US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4889">
                <a:tc>
                  <a:txBody>
                    <a:bodyPr/>
                    <a:lstStyle/>
                    <a:p>
                      <a:r>
                        <a:rPr lang="en-US" sz="1400" b="1"/>
                        <a:t>Discussant: </a:t>
                      </a:r>
                      <a:endParaRPr lang="en-US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Dr. Stephen LAM</a:t>
                      </a:r>
                    </a:p>
                    <a:p>
                      <a:r>
                        <a:rPr lang="en-US" sz="1400" i="1"/>
                        <a:t>Immediate Past President, International Federation of Human Genetic Societies</a:t>
                      </a:r>
                      <a:endParaRPr lang="en-US" sz="1400"/>
                    </a:p>
                    <a:p>
                      <a:r>
                        <a:rPr lang="en-US" sz="1400" i="1"/>
                        <a:t>Council Member, Hong Kong Bioethics Association</a:t>
                      </a:r>
                      <a:endParaRPr lang="en-US" sz="1400"/>
                    </a:p>
                    <a:p>
                      <a:r>
                        <a:rPr lang="en-US" sz="1400" i="1"/>
                        <a:t>Honorary Professor, Faculty of Medicine, The Chinese University of Hong Kong</a:t>
                      </a:r>
                      <a:endParaRPr lang="en-US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630">
                <a:tc>
                  <a:txBody>
                    <a:bodyPr/>
                    <a:lstStyle/>
                    <a:p>
                      <a:r>
                        <a:rPr lang="en-US" sz="1400" b="1"/>
                        <a:t>Accreditation:</a:t>
                      </a:r>
                      <a:endParaRPr lang="en-US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CME/CNE/CPD pending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2445">
                <a:tc>
                  <a:txBody>
                    <a:bodyPr/>
                    <a:lstStyle/>
                    <a:p>
                      <a:r>
                        <a:rPr lang="en-US" sz="1400" b="1"/>
                        <a:t>Registration: </a:t>
                      </a:r>
                      <a:endParaRPr lang="en-US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Return the registration form to </a:t>
                      </a:r>
                      <a:r>
                        <a:rPr lang="en-US" sz="1400" dirty="0" err="1"/>
                        <a:t>Ms</a:t>
                      </a:r>
                      <a:r>
                        <a:rPr lang="en-US" sz="1400" dirty="0"/>
                        <a:t> Josephine HO (</a:t>
                      </a:r>
                      <a:r>
                        <a:rPr lang="en-US" sz="1400" dirty="0">
                          <a:hlinkClick r:id="rId2"/>
                        </a:rPr>
                        <a:t>hny024@ha.org.hk</a:t>
                      </a:r>
                      <a:r>
                        <a:rPr lang="en-US" sz="1400" dirty="0"/>
                        <a:t>) by 17 April 2015 (Friday)</a:t>
                      </a:r>
                    </a:p>
                    <a:p>
                      <a:r>
                        <a:rPr lang="en-US" sz="1400" i="1" dirty="0"/>
                        <a:t>(first come first served basis)</a:t>
                      </a:r>
                      <a:endParaRPr 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827584" y="685304"/>
            <a:ext cx="7682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HK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Coorganizer</a:t>
            </a:r>
            <a:r>
              <a:rPr kumimoji="1" lang="en-US" altLang="zh-HK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: Central Committee (Genetic Services) of Hospital Authority. </a:t>
            </a:r>
            <a:endParaRPr kumimoji="1" lang="en-US" altLang="zh-HK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60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156</Words>
  <Application>Microsoft Office PowerPoint</Application>
  <PresentationFormat>如螢幕大小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E310</dc:creator>
  <cp:lastModifiedBy>E310</cp:lastModifiedBy>
  <cp:revision>2</cp:revision>
  <dcterms:created xsi:type="dcterms:W3CDTF">2015-04-24T08:21:04Z</dcterms:created>
  <dcterms:modified xsi:type="dcterms:W3CDTF">2015-04-24T09:23:47Z</dcterms:modified>
</cp:coreProperties>
</file>